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4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3D32-0137-4C69-96F2-288DE019022F}" type="datetimeFigureOut">
              <a:rPr lang="ko-KR" altLang="en-US" smtClean="0"/>
              <a:t>2012-05-21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F87F-FC6C-4F59-AC03-5F13791D6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1588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3D32-0137-4C69-96F2-288DE019022F}" type="datetimeFigureOut">
              <a:rPr lang="ko-KR" altLang="en-US" smtClean="0"/>
              <a:t>2012-05-21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F87F-FC6C-4F59-AC03-5F13791D6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608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3D32-0137-4C69-96F2-288DE019022F}" type="datetimeFigureOut">
              <a:rPr lang="ko-KR" altLang="en-US" smtClean="0"/>
              <a:t>2012-05-21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F87F-FC6C-4F59-AC03-5F13791D6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7164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3D32-0137-4C69-96F2-288DE019022F}" type="datetimeFigureOut">
              <a:rPr lang="ko-KR" altLang="en-US" smtClean="0"/>
              <a:t>2012-05-21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F87F-FC6C-4F59-AC03-5F13791D6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3451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3D32-0137-4C69-96F2-288DE019022F}" type="datetimeFigureOut">
              <a:rPr lang="ko-KR" altLang="en-US" smtClean="0"/>
              <a:t>2012-05-21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F87F-FC6C-4F59-AC03-5F13791D6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0451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3D32-0137-4C69-96F2-288DE019022F}" type="datetimeFigureOut">
              <a:rPr lang="ko-KR" altLang="en-US" smtClean="0"/>
              <a:t>2012-05-21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F87F-FC6C-4F59-AC03-5F13791D6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6097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3D32-0137-4C69-96F2-288DE019022F}" type="datetimeFigureOut">
              <a:rPr lang="ko-KR" altLang="en-US" smtClean="0"/>
              <a:t>2012-05-21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F87F-FC6C-4F59-AC03-5F13791D6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7794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3D32-0137-4C69-96F2-288DE019022F}" type="datetimeFigureOut">
              <a:rPr lang="ko-KR" altLang="en-US" smtClean="0"/>
              <a:t>2012-05-21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F87F-FC6C-4F59-AC03-5F13791D6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7665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3D32-0137-4C69-96F2-288DE019022F}" type="datetimeFigureOut">
              <a:rPr lang="ko-KR" altLang="en-US" smtClean="0"/>
              <a:t>2012-05-21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F87F-FC6C-4F59-AC03-5F13791D6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9178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3D32-0137-4C69-96F2-288DE019022F}" type="datetimeFigureOut">
              <a:rPr lang="ko-KR" altLang="en-US" smtClean="0"/>
              <a:t>2012-05-21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F87F-FC6C-4F59-AC03-5F13791D6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4867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3D32-0137-4C69-96F2-288DE019022F}" type="datetimeFigureOut">
              <a:rPr lang="ko-KR" altLang="en-US" smtClean="0"/>
              <a:t>2012-05-21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F87F-FC6C-4F59-AC03-5F13791D6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0078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E3D32-0137-4C69-96F2-288DE019022F}" type="datetimeFigureOut">
              <a:rPr lang="ko-KR" altLang="en-US" smtClean="0"/>
              <a:t>2012-05-21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DF87F-FC6C-4F59-AC03-5F13791D6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278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pintm\Desktop\컨테이너2\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490742" cy="561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직선 화살표 연결선 2"/>
          <p:cNvCxnSpPr/>
          <p:nvPr/>
        </p:nvCxnSpPr>
        <p:spPr>
          <a:xfrm flipV="1">
            <a:off x="3275856" y="1844824"/>
            <a:ext cx="2160240" cy="57606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화살표 연결선 4"/>
          <p:cNvCxnSpPr/>
          <p:nvPr/>
        </p:nvCxnSpPr>
        <p:spPr>
          <a:xfrm>
            <a:off x="3203848" y="2564904"/>
            <a:ext cx="144016" cy="1224136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화살표 연결선 6"/>
          <p:cNvCxnSpPr/>
          <p:nvPr/>
        </p:nvCxnSpPr>
        <p:spPr>
          <a:xfrm>
            <a:off x="3184183" y="2493554"/>
            <a:ext cx="1250165" cy="204325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20782095">
            <a:off x="4194700" y="1869177"/>
            <a:ext cx="495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12M</a:t>
            </a:r>
            <a:endParaRPr lang="ko-KR" altLang="en-US" sz="1200" dirty="0"/>
          </a:p>
        </p:txBody>
      </p:sp>
      <p:sp>
        <p:nvSpPr>
          <p:cNvPr id="11" name="TextBox 10"/>
          <p:cNvSpPr txBox="1"/>
          <p:nvPr/>
        </p:nvSpPr>
        <p:spPr>
          <a:xfrm rot="368001">
            <a:off x="3625172" y="2340132"/>
            <a:ext cx="529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2.4M</a:t>
            </a:r>
            <a:endParaRPr lang="ko-KR" altLang="en-US" sz="1200" dirty="0"/>
          </a:p>
        </p:txBody>
      </p:sp>
      <p:sp>
        <p:nvSpPr>
          <p:cNvPr id="12" name="TextBox 11"/>
          <p:cNvSpPr txBox="1"/>
          <p:nvPr/>
        </p:nvSpPr>
        <p:spPr>
          <a:xfrm rot="15846037">
            <a:off x="2949732" y="3154867"/>
            <a:ext cx="529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2.5M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172133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pintm\Desktop\컨테이너2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490742" cy="561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538183" y="6083423"/>
            <a:ext cx="1925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smtClean="0"/>
              <a:t>문이 양쪽으로 열린다</a:t>
            </a:r>
            <a:endParaRPr lang="ko-KR" altLang="en-US" sz="1400"/>
          </a:p>
        </p:txBody>
      </p:sp>
    </p:spTree>
    <p:extLst>
      <p:ext uri="{BB962C8B-B14F-4D97-AF65-F5344CB8AC3E}">
        <p14:creationId xmlns:p14="http://schemas.microsoft.com/office/powerpoint/2010/main" val="274760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pintm\Desktop\컨테이너2\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490742" cy="561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직선 화살표 연결선 3"/>
          <p:cNvCxnSpPr/>
          <p:nvPr/>
        </p:nvCxnSpPr>
        <p:spPr>
          <a:xfrm>
            <a:off x="2771800" y="3429000"/>
            <a:ext cx="2952328" cy="93610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 rot="1115753">
            <a:off x="4815058" y="3861604"/>
            <a:ext cx="423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</a:rPr>
              <a:t>7M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751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pintm\Desktop\컨테이너2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490742" cy="561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자유형 2"/>
          <p:cNvSpPr/>
          <p:nvPr/>
        </p:nvSpPr>
        <p:spPr>
          <a:xfrm>
            <a:off x="6051550" y="3568700"/>
            <a:ext cx="152400" cy="488950"/>
          </a:xfrm>
          <a:custGeom>
            <a:avLst/>
            <a:gdLst>
              <a:gd name="connsiteX0" fmla="*/ 152400 w 152400"/>
              <a:gd name="connsiteY0" fmla="*/ 0 h 488950"/>
              <a:gd name="connsiteX1" fmla="*/ 127000 w 152400"/>
              <a:gd name="connsiteY1" fmla="*/ 273050 h 488950"/>
              <a:gd name="connsiteX2" fmla="*/ 0 w 152400"/>
              <a:gd name="connsiteY2" fmla="*/ 488950 h 488950"/>
              <a:gd name="connsiteX3" fmla="*/ 0 w 152400"/>
              <a:gd name="connsiteY3" fmla="*/ 488950 h 48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" h="488950">
                <a:moveTo>
                  <a:pt x="152400" y="0"/>
                </a:moveTo>
                <a:cubicBezTo>
                  <a:pt x="152400" y="95779"/>
                  <a:pt x="152400" y="191558"/>
                  <a:pt x="127000" y="273050"/>
                </a:cubicBezTo>
                <a:cubicBezTo>
                  <a:pt x="101600" y="354542"/>
                  <a:pt x="0" y="488950"/>
                  <a:pt x="0" y="488950"/>
                </a:cubicBezTo>
                <a:lnTo>
                  <a:pt x="0" y="488950"/>
                </a:lnTo>
              </a:path>
            </a:pathLst>
          </a:cu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116593" y="6083423"/>
            <a:ext cx="27687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/>
              <a:t>문에 붙어 있는 다리가 </a:t>
            </a:r>
            <a:r>
              <a:rPr lang="ko-KR" altLang="en-US" sz="1400" dirty="0" err="1" smtClean="0"/>
              <a:t>펼처친다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204751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:\Users\pintm\Desktop\컨테이너2\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490742" cy="561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5931" y="6083423"/>
            <a:ext cx="43300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/>
              <a:t>안에 들어있던 </a:t>
            </a:r>
            <a:r>
              <a:rPr lang="ko-KR" altLang="en-US" sz="1400" dirty="0" err="1" smtClean="0"/>
              <a:t>기구물이</a:t>
            </a:r>
            <a:r>
              <a:rPr lang="ko-KR" altLang="en-US" sz="1400" dirty="0" smtClean="0"/>
              <a:t> 레일을 따라 밖으로 빠진다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204751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C:\Users\pintm\Desktop\컨테이너2\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490742" cy="561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751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:\Users\pintm\Desktop\컨테이너2\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490742" cy="561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28377" y="6083422"/>
            <a:ext cx="21451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/>
              <a:t>천으로 덮어서 마감한다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204751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22</Words>
  <Application>Microsoft Office PowerPoint</Application>
  <PresentationFormat>화면 슬라이드 쇼(4:3)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d'strict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박진원</dc:creator>
  <cp:lastModifiedBy>박진원</cp:lastModifiedBy>
  <cp:revision>3</cp:revision>
  <dcterms:created xsi:type="dcterms:W3CDTF">2012-05-21T04:54:07Z</dcterms:created>
  <dcterms:modified xsi:type="dcterms:W3CDTF">2012-05-21T05:39:12Z</dcterms:modified>
</cp:coreProperties>
</file>